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0" r:id="rId3"/>
    <p:sldId id="271" r:id="rId4"/>
    <p:sldId id="328" r:id="rId5"/>
    <p:sldId id="331" r:id="rId6"/>
    <p:sldId id="332" r:id="rId7"/>
    <p:sldId id="266" r:id="rId8"/>
    <p:sldId id="259" r:id="rId9"/>
    <p:sldId id="334" r:id="rId10"/>
    <p:sldId id="337" r:id="rId11"/>
    <p:sldId id="338" r:id="rId12"/>
    <p:sldId id="265" r:id="rId13"/>
    <p:sldId id="267" r:id="rId14"/>
    <p:sldId id="269" r:id="rId15"/>
    <p:sldId id="336" r:id="rId16"/>
    <p:sldId id="268" r:id="rId17"/>
    <p:sldId id="260" r:id="rId18"/>
    <p:sldId id="330" r:id="rId19"/>
    <p:sldId id="327" r:id="rId20"/>
    <p:sldId id="329" r:id="rId21"/>
    <p:sldId id="33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379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33B05-B6BE-4458-BD51-2D6AF58D4A2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5E8D4-92AA-4E7F-8497-96292AB064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17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E8D4-92AA-4E7F-8497-96292AB064D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5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E8D4-92AA-4E7F-8497-96292AB064D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70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18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27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01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27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39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11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4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06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45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2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3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713B67-2ADB-4803-93F9-14CA0DFC6503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ED85F2-C888-4D9A-A5D4-C1D8D03E81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72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C6916-59EE-3140-B961-730A05C91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N" sz="4800">
                <a:solidFill>
                  <a:srgbClr val="FFFFFF"/>
                </a:solidFill>
              </a:rPr>
              <a:t>Godrej Zen Estate</a:t>
            </a:r>
          </a:p>
        </p:txBody>
      </p:sp>
    </p:spTree>
    <p:extLst>
      <p:ext uri="{BB962C8B-B14F-4D97-AF65-F5344CB8AC3E}">
        <p14:creationId xmlns:p14="http://schemas.microsoft.com/office/powerpoint/2010/main" val="390903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F0DC1-9A57-4E34-0CE4-E5C0E524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5" y="470596"/>
            <a:ext cx="5454761" cy="59073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65BEB-6AF9-EF4B-43B9-0778FB8D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1" y="470596"/>
            <a:ext cx="5454761" cy="59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77DE0-B2A5-8D11-C68B-079D8C2B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1" y="650497"/>
            <a:ext cx="3384422" cy="55710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3081B-CA8E-FA25-0B9A-14665613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83" y="643467"/>
            <a:ext cx="3759324" cy="247565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38BF4-76F2-D914-C21C-B8667D91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086579"/>
            <a:ext cx="3854945" cy="16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C92674-FE2B-AF36-B086-70EBC47B6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46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7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AA8BEC-10E1-CD84-F11E-E6E75705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2" y="3559428"/>
            <a:ext cx="4780129" cy="28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85C5E-FA6B-DA1E-20D9-D686BD3E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" y="321734"/>
            <a:ext cx="5106900" cy="28853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B0EA22-0DD2-43A0-2105-CA8B66922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062" y="321734"/>
            <a:ext cx="3753297" cy="61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1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CED52-E78D-A59D-34FF-FAFE1963F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D56914-ACED-6714-53FF-FFA4861E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4" y="321734"/>
            <a:ext cx="4882639" cy="2905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59B40-5C28-6E2C-CF4B-68A4D880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2" y="3631096"/>
            <a:ext cx="4907662" cy="27605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0F131A-9447-C735-8AD9-CDCB2582B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161" y="321734"/>
            <a:ext cx="4322279" cy="60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CEF73-38BC-7E00-5D9F-59FC2961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16" y="457200"/>
            <a:ext cx="1066116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1A4873-64D0-418B-BA9D-D99C52A5F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D304D-4830-DAF2-1AB3-65A3C22D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1" y="2395630"/>
            <a:ext cx="3110143" cy="3342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Experience Centre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D0AC8-A19F-B1AA-7594-BF3144A5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" b="-1"/>
          <a:stretch/>
        </p:blipFill>
        <p:spPr>
          <a:xfrm>
            <a:off x="4129874" y="171715"/>
            <a:ext cx="7377116" cy="3167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19D53-063F-5AAA-F528-F91F4AE8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49" r="11531" b="2"/>
          <a:stretch/>
        </p:blipFill>
        <p:spPr>
          <a:xfrm>
            <a:off x="4129874" y="3519237"/>
            <a:ext cx="7377115" cy="31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EFDC-C79F-18EB-F8E8-53B597424E5E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Master layout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2C7A6-9AAB-ECEC-5397-FC3F5F50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89" y="1673820"/>
            <a:ext cx="8940800" cy="51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5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DCCCC-C29A-CD2A-5B03-7637C03D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5813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7E4EE-C83C-5B63-A11D-006DA816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1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building next to a road">
            <a:extLst>
              <a:ext uri="{FF2B5EF4-FFF2-40B4-BE49-F238E27FC236}">
                <a16:creationId xmlns:a16="http://schemas.microsoft.com/office/drawing/2014/main" id="{10C29F65-0B33-8665-A25F-C038917EA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7388" b="1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9" name="Picture 8" descr="A field with a yellow and purple ballon&#10;&#10;AI-generated content may be incorrect.">
            <a:extLst>
              <a:ext uri="{FF2B5EF4-FFF2-40B4-BE49-F238E27FC236}">
                <a16:creationId xmlns:a16="http://schemas.microsoft.com/office/drawing/2014/main" id="{5B8ACB63-975B-A655-AA94-1AFA4BCC0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207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Content Placeholder 6" descr="A building in a field">
            <a:extLst>
              <a:ext uri="{FF2B5EF4-FFF2-40B4-BE49-F238E27FC236}">
                <a16:creationId xmlns:a16="http://schemas.microsoft.com/office/drawing/2014/main" id="{DF1A335E-2604-FB8E-55B8-139460F6E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r="19583" b="-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9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79C0-B4C8-49F8-5E3A-014A610A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457200"/>
            <a:ext cx="10757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0A32D-04E9-6150-7CD4-9303E499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4" y="457200"/>
            <a:ext cx="11161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D1201-5FC3-B785-21E3-CFB52CB3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AD5A-D997-05CE-4B89-C1F01E51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489" y="264975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Godrej Plotted Projects</a:t>
            </a:r>
          </a:p>
        </p:txBody>
      </p:sp>
    </p:spTree>
    <p:extLst>
      <p:ext uri="{BB962C8B-B14F-4D97-AF65-F5344CB8AC3E}">
        <p14:creationId xmlns:p14="http://schemas.microsoft.com/office/powerpoint/2010/main" val="39466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6457-2AEA-2D84-9F07-F5792F3E9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1" y="-856"/>
            <a:ext cx="10711542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BE614-CFEC-1076-CB7F-9F82C345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5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3B1BD-A50E-5C86-37B9-ECEF88D25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0" y="457200"/>
            <a:ext cx="110578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9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36A2C-333E-A935-28FD-516D3827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46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FBA99-52FE-4770-00B6-53119B69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E0454-3891-311C-62B8-A1F945DCB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2945176"/>
            <a:ext cx="2878688" cy="2757975"/>
          </a:xfrm>
        </p:spPr>
        <p:txBody>
          <a:bodyPr anchor="t">
            <a:normAutofit/>
          </a:bodyPr>
          <a:lstStyle/>
          <a:p>
            <a:pPr algn="l"/>
            <a:r>
              <a:rPr lang="en-IN" sz="3700" b="1">
                <a:solidFill>
                  <a:srgbClr val="FFFFFF"/>
                </a:solidFill>
              </a:rPr>
              <a:t>Project Placement – Location and Connectivity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E0191-B734-70BE-D64E-3166B76A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563" y="722489"/>
            <a:ext cx="4040744" cy="5542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CC7D2B-F246-F6C4-47A4-F5EFD00E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14" y="722489"/>
            <a:ext cx="3742962" cy="5542844"/>
          </a:xfrm>
          <a:prstGeom prst="rect">
            <a:avLst/>
          </a:prstGeom>
        </p:spPr>
      </p:pic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E7E0ECD3-FCCE-A212-4C3D-5FDE5963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200" y="0"/>
            <a:ext cx="901078" cy="9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5578E-4BEC-8593-D939-ED5952DB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16" y="457200"/>
            <a:ext cx="1066116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5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3556</TotalTime>
  <Words>19</Words>
  <Application>Microsoft Office PowerPoint</Application>
  <PresentationFormat>Widescreen</PresentationFormat>
  <Paragraphs>7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Godrej Zen Estate</vt:lpstr>
      <vt:lpstr>PowerPoint Presentation</vt:lpstr>
      <vt:lpstr>Godrej Plotted Projects</vt:lpstr>
      <vt:lpstr>PowerPoint Presentation</vt:lpstr>
      <vt:lpstr>PowerPoint Presentation</vt:lpstr>
      <vt:lpstr>PowerPoint Presentation</vt:lpstr>
      <vt:lpstr>PowerPoint Presentation</vt:lpstr>
      <vt:lpstr>Project Placement – Location and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Experience Centre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Ramandeep Singh01</dc:creator>
  <cp:lastModifiedBy>Ramandeep Singh01</cp:lastModifiedBy>
  <cp:revision>100</cp:revision>
  <dcterms:created xsi:type="dcterms:W3CDTF">2025-03-16T15:44:39Z</dcterms:created>
  <dcterms:modified xsi:type="dcterms:W3CDTF">2025-04-05T11:11:13Z</dcterms:modified>
</cp:coreProperties>
</file>